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1" r:id="rId15"/>
    <p:sldId id="289" r:id="rId16"/>
    <p:sldId id="288" r:id="rId17"/>
    <p:sldId id="287" r:id="rId18"/>
    <p:sldId id="286" r:id="rId19"/>
    <p:sldId id="285" r:id="rId20"/>
    <p:sldId id="284" r:id="rId21"/>
    <p:sldId id="283" r:id="rId22"/>
    <p:sldId id="282" r:id="rId23"/>
    <p:sldId id="280" r:id="rId24"/>
    <p:sldId id="279" r:id="rId25"/>
    <p:sldId id="277" r:id="rId26"/>
    <p:sldId id="278" r:id="rId27"/>
    <p:sldId id="270" r:id="rId28"/>
    <p:sldId id="276" r:id="rId29"/>
    <p:sldId id="275" r:id="rId30"/>
    <p:sldId id="274" r:id="rId31"/>
    <p:sldId id="273" r:id="rId32"/>
    <p:sldId id="272" r:id="rId33"/>
    <p:sldId id="271" r:id="rId34"/>
    <p:sldId id="268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83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7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81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4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42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9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2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99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99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10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83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C520-F0B7-4E2E-9A71-9E2AA1ACA88C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BC2A-78D5-4E2B-B4A0-A918052E9E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68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2696"/>
            <a:ext cx="14332743" cy="82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1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" y="131762"/>
            <a:ext cx="11918774" cy="67262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9" y="5961886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3218" cy="66491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09" y="5667699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9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813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" y="5859610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2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172" cy="65814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43" y="5532232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8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" y="0"/>
            <a:ext cx="12033957" cy="67507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" y="5758010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596" cy="67507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77" y="5712854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5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9111" cy="66220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4" y="5645121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0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6201" cy="67394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" y="5701566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32" y="5973508"/>
            <a:ext cx="4261955" cy="6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"/>
          <a:stretch/>
        </p:blipFill>
        <p:spPr>
          <a:xfrm>
            <a:off x="93661" y="137936"/>
            <a:ext cx="12041895" cy="67200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77" y="5837032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947"/>
            <a:ext cx="15169297" cy="81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78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688" cy="66604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" y="5622543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1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123120"/>
            <a:ext cx="12004046" cy="650345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5730464"/>
            <a:ext cx="5611379" cy="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5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4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48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395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30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65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21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20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8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4"/>
          <a:stretch/>
        </p:blipFill>
        <p:spPr>
          <a:xfrm>
            <a:off x="0" y="-1033097"/>
            <a:ext cx="12332038" cy="78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170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184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765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933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98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2"/>
          <a:stretch/>
        </p:blipFill>
        <p:spPr>
          <a:xfrm>
            <a:off x="-91723" y="-134056"/>
            <a:ext cx="12311097" cy="69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3"/>
          <a:stretch/>
        </p:blipFill>
        <p:spPr>
          <a:xfrm>
            <a:off x="-1" y="0"/>
            <a:ext cx="12220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4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19838"/>
          <a:stretch/>
        </p:blipFill>
        <p:spPr>
          <a:xfrm>
            <a:off x="110418" y="0"/>
            <a:ext cx="12050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3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9375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"/>
          <a:stretch/>
        </p:blipFill>
        <p:spPr>
          <a:xfrm>
            <a:off x="4571998" y="0"/>
            <a:ext cx="1857377" cy="7374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5" y="0"/>
            <a:ext cx="576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9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9375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"/>
          <a:stretch/>
        </p:blipFill>
        <p:spPr>
          <a:xfrm>
            <a:off x="4571998" y="0"/>
            <a:ext cx="1857377" cy="7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0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0392"/>
            <a:ext cx="12192000" cy="21109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803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"/>
          <a:stretch/>
        </p:blipFill>
        <p:spPr>
          <a:xfrm>
            <a:off x="0" y="0"/>
            <a:ext cx="1636889" cy="6499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1360"/>
            <a:ext cx="12192000" cy="21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86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monguzzi</dc:creator>
  <cp:lastModifiedBy>paola monguzzi</cp:lastModifiedBy>
  <cp:revision>16</cp:revision>
  <dcterms:created xsi:type="dcterms:W3CDTF">2021-01-13T10:48:27Z</dcterms:created>
  <dcterms:modified xsi:type="dcterms:W3CDTF">2021-01-13T18:47:04Z</dcterms:modified>
</cp:coreProperties>
</file>