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58" r:id="rId6"/>
    <p:sldId id="262" r:id="rId7"/>
    <p:sldId id="260" r:id="rId8"/>
  </p:sldIdLst>
  <p:sldSz cx="12192000" cy="6858000"/>
  <p:notesSz cx="6889750" cy="1002188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9DAC-521E-4E1D-B7D6-C56C14D05AF5}" type="datetimeFigureOut">
              <a:rPr lang="it-IT" smtClean="0"/>
              <a:t>04/02/2022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61C5-8907-4495-9A05-676A1D751A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0902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9DAC-521E-4E1D-B7D6-C56C14D05AF5}" type="datetimeFigureOut">
              <a:rPr lang="it-IT" smtClean="0"/>
              <a:t>04/02/2022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61C5-8907-4495-9A05-676A1D751A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5640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9DAC-521E-4E1D-B7D6-C56C14D05AF5}" type="datetimeFigureOut">
              <a:rPr lang="it-IT" smtClean="0"/>
              <a:t>04/02/2022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61C5-8907-4495-9A05-676A1D751A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3712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9DAC-521E-4E1D-B7D6-C56C14D05AF5}" type="datetimeFigureOut">
              <a:rPr lang="it-IT" smtClean="0"/>
              <a:t>04/02/2022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61C5-8907-4495-9A05-676A1D751A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194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9DAC-521E-4E1D-B7D6-C56C14D05AF5}" type="datetimeFigureOut">
              <a:rPr lang="it-IT" smtClean="0"/>
              <a:t>04/02/2022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61C5-8907-4495-9A05-676A1D751A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645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9DAC-521E-4E1D-B7D6-C56C14D05AF5}" type="datetimeFigureOut">
              <a:rPr lang="it-IT" smtClean="0"/>
              <a:t>04/02/2022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61C5-8907-4495-9A05-676A1D751A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3194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9DAC-521E-4E1D-B7D6-C56C14D05AF5}" type="datetimeFigureOut">
              <a:rPr lang="it-IT" smtClean="0"/>
              <a:t>04/02/2022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61C5-8907-4495-9A05-676A1D751A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946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9DAC-521E-4E1D-B7D6-C56C14D05AF5}" type="datetimeFigureOut">
              <a:rPr lang="it-IT" smtClean="0"/>
              <a:t>04/02/2022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61C5-8907-4495-9A05-676A1D751A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9850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9DAC-521E-4E1D-B7D6-C56C14D05AF5}" type="datetimeFigureOut">
              <a:rPr lang="it-IT" smtClean="0"/>
              <a:t>04/02/2022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61C5-8907-4495-9A05-676A1D751A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2853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9DAC-521E-4E1D-B7D6-C56C14D05AF5}" type="datetimeFigureOut">
              <a:rPr lang="it-IT" smtClean="0"/>
              <a:t>04/02/2022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61C5-8907-4495-9A05-676A1D751A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051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9DAC-521E-4E1D-B7D6-C56C14D05AF5}" type="datetimeFigureOut">
              <a:rPr lang="it-IT" smtClean="0"/>
              <a:t>04/02/2022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61C5-8907-4495-9A05-676A1D751A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7690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C9DAC-521E-4E1D-B7D6-C56C14D05AF5}" type="datetimeFigureOut">
              <a:rPr lang="it-IT" smtClean="0"/>
              <a:t>04/02/2022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61C5-8907-4495-9A05-676A1D751A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833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arrotondato 22"/>
          <p:cNvSpPr/>
          <p:nvPr/>
        </p:nvSpPr>
        <p:spPr>
          <a:xfrm>
            <a:off x="164757" y="3085348"/>
            <a:ext cx="11882571" cy="35364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1" t="48769" r="10721" b="22403"/>
          <a:stretch/>
        </p:blipFill>
        <p:spPr>
          <a:xfrm>
            <a:off x="0" y="1113975"/>
            <a:ext cx="3204519" cy="176801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3" t="50691" r="10000" b="22642"/>
          <a:stretch/>
        </p:blipFill>
        <p:spPr>
          <a:xfrm>
            <a:off x="3148949" y="1265424"/>
            <a:ext cx="3142445" cy="162616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1" t="50091" r="12960" b="20600"/>
          <a:stretch/>
        </p:blipFill>
        <p:spPr>
          <a:xfrm>
            <a:off x="6141430" y="1380043"/>
            <a:ext cx="2812127" cy="170530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0" b="37938"/>
          <a:stretch/>
        </p:blipFill>
        <p:spPr>
          <a:xfrm>
            <a:off x="9378271" y="1023575"/>
            <a:ext cx="2669057" cy="183021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7" b="35203"/>
          <a:stretch/>
        </p:blipFill>
        <p:spPr>
          <a:xfrm>
            <a:off x="1742098" y="4299717"/>
            <a:ext cx="2603153" cy="191087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0" b="35261"/>
          <a:stretch/>
        </p:blipFill>
        <p:spPr>
          <a:xfrm>
            <a:off x="7735996" y="4292686"/>
            <a:ext cx="2716766" cy="1909159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8812120" y="1378239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dirty="0" smtClean="0"/>
              <a:t>+</a:t>
            </a:r>
            <a:endParaRPr lang="it-IT" sz="60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0" y="109104"/>
            <a:ext cx="12465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LETTO BOLZAN </a:t>
            </a:r>
            <a:r>
              <a:rPr lang="it-IT" sz="2000" b="1" dirty="0" smtClean="0"/>
              <a:t>CON CONTENITORE NO BOTTOM H 27 </a:t>
            </a:r>
            <a:r>
              <a:rPr lang="it-IT" sz="2800" b="1" dirty="0" smtClean="0"/>
              <a:t>+ MATERASSO DORELAN  </a:t>
            </a:r>
            <a:r>
              <a:rPr lang="it-IT" sz="3600" b="1" i="1" dirty="0" smtClean="0"/>
              <a:t>€ 2.000,00 </a:t>
            </a:r>
            <a:endParaRPr lang="it-IT" sz="3600" b="1" i="1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0" t="47902" r="41114" b="40091"/>
          <a:stretch/>
        </p:blipFill>
        <p:spPr>
          <a:xfrm>
            <a:off x="9378271" y="2463724"/>
            <a:ext cx="1544792" cy="459891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1805194" y="3392862"/>
            <a:ext cx="2476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i="1" dirty="0" smtClean="0"/>
              <a:t>+ € 200,00 </a:t>
            </a:r>
            <a:endParaRPr lang="it-IT" sz="4000" b="1" i="1" dirty="0"/>
          </a:p>
        </p:txBody>
      </p:sp>
      <p:sp>
        <p:nvSpPr>
          <p:cNvPr id="20" name="Rettangolo 19"/>
          <p:cNvSpPr/>
          <p:nvPr/>
        </p:nvSpPr>
        <p:spPr>
          <a:xfrm>
            <a:off x="8042308" y="3257360"/>
            <a:ext cx="2476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 smtClean="0"/>
              <a:t>+ € </a:t>
            </a:r>
            <a:r>
              <a:rPr lang="it-IT" sz="4000" b="1" i="1" dirty="0" smtClean="0"/>
              <a:t>300,00</a:t>
            </a:r>
            <a:r>
              <a:rPr lang="it-IT" sz="4000" b="1" dirty="0" smtClean="0"/>
              <a:t> </a:t>
            </a:r>
            <a:endParaRPr lang="it-IT" sz="4000" b="1" dirty="0"/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0" t="47902" r="41114" b="40091"/>
          <a:stretch/>
        </p:blipFill>
        <p:spPr>
          <a:xfrm>
            <a:off x="1735270" y="5904279"/>
            <a:ext cx="1544792" cy="459891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0" t="47902" r="41114" b="40091"/>
          <a:stretch/>
        </p:blipFill>
        <p:spPr>
          <a:xfrm>
            <a:off x="7735996" y="5904280"/>
            <a:ext cx="1544792" cy="45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8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arrotondato 22"/>
          <p:cNvSpPr/>
          <p:nvPr/>
        </p:nvSpPr>
        <p:spPr>
          <a:xfrm>
            <a:off x="164757" y="3085348"/>
            <a:ext cx="11882571" cy="35364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0" b="37938"/>
          <a:stretch/>
        </p:blipFill>
        <p:spPr>
          <a:xfrm>
            <a:off x="7096465" y="1007193"/>
            <a:ext cx="2669057" cy="183021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7" b="35203"/>
          <a:stretch/>
        </p:blipFill>
        <p:spPr>
          <a:xfrm>
            <a:off x="1742098" y="4299717"/>
            <a:ext cx="2603153" cy="191087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0" b="35261"/>
          <a:stretch/>
        </p:blipFill>
        <p:spPr>
          <a:xfrm>
            <a:off x="7735996" y="4292686"/>
            <a:ext cx="2716766" cy="1909159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6106042" y="138115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dirty="0" smtClean="0"/>
              <a:t>+</a:t>
            </a:r>
            <a:endParaRPr lang="it-IT" sz="60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0" y="109104"/>
            <a:ext cx="11100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LETTO SNAP CON CONTENITORE  </a:t>
            </a:r>
            <a:r>
              <a:rPr lang="it-IT" sz="2000" b="1" dirty="0" smtClean="0"/>
              <a:t> </a:t>
            </a:r>
            <a:r>
              <a:rPr lang="it-IT" sz="2800" b="1" dirty="0" smtClean="0"/>
              <a:t>+ MATERASSO DORELAN  </a:t>
            </a:r>
            <a:r>
              <a:rPr lang="it-IT" sz="3600" b="1" i="1" dirty="0" smtClean="0"/>
              <a:t>€ 2.000,00 </a:t>
            </a:r>
            <a:endParaRPr lang="it-IT" sz="3600" b="1" i="1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0" t="47902" r="41114" b="40091"/>
          <a:stretch/>
        </p:blipFill>
        <p:spPr>
          <a:xfrm>
            <a:off x="7096465" y="2527962"/>
            <a:ext cx="1544792" cy="459891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1805194" y="3392862"/>
            <a:ext cx="2476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i="1" dirty="0" smtClean="0"/>
              <a:t>+ € 200,00 </a:t>
            </a:r>
            <a:endParaRPr lang="it-IT" sz="4000" b="1" i="1" dirty="0"/>
          </a:p>
        </p:txBody>
      </p:sp>
      <p:sp>
        <p:nvSpPr>
          <p:cNvPr id="20" name="Rettangolo 19"/>
          <p:cNvSpPr/>
          <p:nvPr/>
        </p:nvSpPr>
        <p:spPr>
          <a:xfrm>
            <a:off x="8042308" y="3257360"/>
            <a:ext cx="2476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 smtClean="0"/>
              <a:t>+ € </a:t>
            </a:r>
            <a:r>
              <a:rPr lang="it-IT" sz="4000" b="1" i="1" dirty="0" smtClean="0"/>
              <a:t>300,00</a:t>
            </a:r>
            <a:r>
              <a:rPr lang="it-IT" sz="4000" b="1" dirty="0" smtClean="0"/>
              <a:t> </a:t>
            </a:r>
            <a:endParaRPr lang="it-IT" sz="4000" b="1" dirty="0"/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0" t="47902" r="41114" b="40091"/>
          <a:stretch/>
        </p:blipFill>
        <p:spPr>
          <a:xfrm>
            <a:off x="1735270" y="5904279"/>
            <a:ext cx="1544792" cy="459891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0" t="47902" r="41114" b="40091"/>
          <a:stretch/>
        </p:blipFill>
        <p:spPr>
          <a:xfrm>
            <a:off x="7735996" y="5904280"/>
            <a:ext cx="1544792" cy="45989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526" y="1044603"/>
            <a:ext cx="3274268" cy="184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46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arrotondato 22"/>
          <p:cNvSpPr/>
          <p:nvPr/>
        </p:nvSpPr>
        <p:spPr>
          <a:xfrm>
            <a:off x="164757" y="3085348"/>
            <a:ext cx="11882571" cy="35364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0" b="37938"/>
          <a:stretch/>
        </p:blipFill>
        <p:spPr>
          <a:xfrm>
            <a:off x="7096465" y="1007193"/>
            <a:ext cx="2669057" cy="183021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7" b="35203"/>
          <a:stretch/>
        </p:blipFill>
        <p:spPr>
          <a:xfrm>
            <a:off x="1742098" y="4299717"/>
            <a:ext cx="2603153" cy="191087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0" b="35261"/>
          <a:stretch/>
        </p:blipFill>
        <p:spPr>
          <a:xfrm>
            <a:off x="7735996" y="4292686"/>
            <a:ext cx="2716766" cy="1909159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6106042" y="138115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dirty="0" smtClean="0"/>
              <a:t>+</a:t>
            </a:r>
            <a:endParaRPr lang="it-IT" sz="60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0" y="109104"/>
            <a:ext cx="11458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LETTO POCKET CON CONTENITORE  </a:t>
            </a:r>
            <a:r>
              <a:rPr lang="it-IT" sz="2000" b="1" dirty="0" smtClean="0"/>
              <a:t> </a:t>
            </a:r>
            <a:r>
              <a:rPr lang="it-IT" sz="2800" b="1" dirty="0" smtClean="0"/>
              <a:t>+ MATERASSO DORELAN  </a:t>
            </a:r>
            <a:r>
              <a:rPr lang="it-IT" sz="3600" b="1" i="1" dirty="0" smtClean="0"/>
              <a:t>€ 2.000,00 </a:t>
            </a:r>
            <a:endParaRPr lang="it-IT" sz="3600" b="1" i="1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0" t="47902" r="41114" b="40091"/>
          <a:stretch/>
        </p:blipFill>
        <p:spPr>
          <a:xfrm>
            <a:off x="7096465" y="2527962"/>
            <a:ext cx="1544792" cy="459891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1805194" y="3392862"/>
            <a:ext cx="2476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i="1" dirty="0" smtClean="0"/>
              <a:t>+ € 200,00 </a:t>
            </a:r>
            <a:endParaRPr lang="it-IT" sz="4000" b="1" i="1" dirty="0"/>
          </a:p>
        </p:txBody>
      </p:sp>
      <p:sp>
        <p:nvSpPr>
          <p:cNvPr id="20" name="Rettangolo 19"/>
          <p:cNvSpPr/>
          <p:nvPr/>
        </p:nvSpPr>
        <p:spPr>
          <a:xfrm>
            <a:off x="8042308" y="3257360"/>
            <a:ext cx="2476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 smtClean="0"/>
              <a:t>+ € </a:t>
            </a:r>
            <a:r>
              <a:rPr lang="it-IT" sz="4000" b="1" i="1" dirty="0" smtClean="0"/>
              <a:t>300,00</a:t>
            </a:r>
            <a:r>
              <a:rPr lang="it-IT" sz="4000" b="1" dirty="0" smtClean="0"/>
              <a:t> </a:t>
            </a:r>
            <a:endParaRPr lang="it-IT" sz="4000" b="1" dirty="0"/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0" t="47902" r="41114" b="40091"/>
          <a:stretch/>
        </p:blipFill>
        <p:spPr>
          <a:xfrm>
            <a:off x="1735270" y="5904279"/>
            <a:ext cx="1544792" cy="459891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0" t="47902" r="41114" b="40091"/>
          <a:stretch/>
        </p:blipFill>
        <p:spPr>
          <a:xfrm>
            <a:off x="7735996" y="5904280"/>
            <a:ext cx="1544792" cy="45989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5051" y="832784"/>
            <a:ext cx="2956726" cy="217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47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arrotondato 22"/>
          <p:cNvSpPr/>
          <p:nvPr/>
        </p:nvSpPr>
        <p:spPr>
          <a:xfrm>
            <a:off x="164757" y="3085348"/>
            <a:ext cx="11882571" cy="35364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0" b="37938"/>
          <a:stretch/>
        </p:blipFill>
        <p:spPr>
          <a:xfrm>
            <a:off x="7096465" y="1007193"/>
            <a:ext cx="2669057" cy="183021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7" b="35203"/>
          <a:stretch/>
        </p:blipFill>
        <p:spPr>
          <a:xfrm>
            <a:off x="1742098" y="4299717"/>
            <a:ext cx="2603153" cy="191087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0" b="35261"/>
          <a:stretch/>
        </p:blipFill>
        <p:spPr>
          <a:xfrm>
            <a:off x="7735996" y="4292686"/>
            <a:ext cx="2716766" cy="1909159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6106042" y="138115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dirty="0" smtClean="0"/>
              <a:t>+</a:t>
            </a:r>
            <a:endParaRPr lang="it-IT" sz="60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0" y="109104"/>
            <a:ext cx="11866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smtClean="0"/>
              <a:t>LETTO MADAMA  </a:t>
            </a:r>
            <a:r>
              <a:rPr lang="it-IT" sz="2800" b="1" dirty="0" smtClean="0"/>
              <a:t>CON CONTENITORE  </a:t>
            </a:r>
            <a:r>
              <a:rPr lang="it-IT" sz="2000" b="1" dirty="0" smtClean="0"/>
              <a:t> </a:t>
            </a:r>
            <a:r>
              <a:rPr lang="it-IT" sz="2800" b="1" dirty="0" smtClean="0"/>
              <a:t>+ MATERASSO DORELAN  </a:t>
            </a:r>
            <a:r>
              <a:rPr lang="it-IT" sz="3600" b="1" i="1" dirty="0" smtClean="0"/>
              <a:t>€ 2.350,00 </a:t>
            </a:r>
            <a:endParaRPr lang="it-IT" sz="3600" b="1" i="1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0" t="47902" r="41114" b="40091"/>
          <a:stretch/>
        </p:blipFill>
        <p:spPr>
          <a:xfrm>
            <a:off x="7096465" y="2527962"/>
            <a:ext cx="1544792" cy="459891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1805194" y="3392862"/>
            <a:ext cx="2476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i="1" dirty="0" smtClean="0"/>
              <a:t>+ € 200,00 </a:t>
            </a:r>
            <a:endParaRPr lang="it-IT" sz="4000" b="1" i="1" dirty="0"/>
          </a:p>
        </p:txBody>
      </p:sp>
      <p:sp>
        <p:nvSpPr>
          <p:cNvPr id="20" name="Rettangolo 19"/>
          <p:cNvSpPr/>
          <p:nvPr/>
        </p:nvSpPr>
        <p:spPr>
          <a:xfrm>
            <a:off x="8042308" y="3257360"/>
            <a:ext cx="2476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 smtClean="0"/>
              <a:t>+ € </a:t>
            </a:r>
            <a:r>
              <a:rPr lang="it-IT" sz="4000" b="1" i="1" dirty="0" smtClean="0"/>
              <a:t>300,00</a:t>
            </a:r>
            <a:r>
              <a:rPr lang="it-IT" sz="4000" b="1" dirty="0" smtClean="0"/>
              <a:t> </a:t>
            </a:r>
            <a:endParaRPr lang="it-IT" sz="4000" b="1" dirty="0"/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0" t="47902" r="41114" b="40091"/>
          <a:stretch/>
        </p:blipFill>
        <p:spPr>
          <a:xfrm>
            <a:off x="1735270" y="5904279"/>
            <a:ext cx="1544792" cy="459891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0" t="47902" r="41114" b="40091"/>
          <a:stretch/>
        </p:blipFill>
        <p:spPr>
          <a:xfrm>
            <a:off x="7735996" y="5904280"/>
            <a:ext cx="1544792" cy="45989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8846" y="938482"/>
            <a:ext cx="2537251" cy="189892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873214" y="256001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7785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arrotondato 22"/>
          <p:cNvSpPr/>
          <p:nvPr/>
        </p:nvSpPr>
        <p:spPr>
          <a:xfrm>
            <a:off x="88281" y="3089169"/>
            <a:ext cx="11882571" cy="35364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4000" b="1" dirty="0">
              <a:solidFill>
                <a:schemeClr val="tx1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0" b="37938"/>
          <a:stretch/>
        </p:blipFill>
        <p:spPr>
          <a:xfrm>
            <a:off x="7096465" y="1007193"/>
            <a:ext cx="2669057" cy="183021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7" b="35203"/>
          <a:stretch/>
        </p:blipFill>
        <p:spPr>
          <a:xfrm>
            <a:off x="1289092" y="4265991"/>
            <a:ext cx="2603153" cy="191087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0" b="35261"/>
          <a:stretch/>
        </p:blipFill>
        <p:spPr>
          <a:xfrm>
            <a:off x="5152095" y="4253480"/>
            <a:ext cx="2716766" cy="1909159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6106042" y="138115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dirty="0" smtClean="0"/>
              <a:t>+</a:t>
            </a:r>
            <a:endParaRPr lang="it-IT" sz="60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0" y="109104"/>
            <a:ext cx="12059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LETTO ZOE SOUND CON CONTENITORE  </a:t>
            </a:r>
            <a:r>
              <a:rPr lang="it-IT" sz="2000" b="1" dirty="0" smtClean="0"/>
              <a:t> </a:t>
            </a:r>
            <a:r>
              <a:rPr lang="it-IT" sz="2800" b="1" dirty="0" smtClean="0"/>
              <a:t>+ MATERASSO DORELAN  </a:t>
            </a:r>
            <a:r>
              <a:rPr lang="it-IT" sz="3600" b="1" i="1" dirty="0" smtClean="0"/>
              <a:t>€ 2.100,00 </a:t>
            </a:r>
            <a:endParaRPr lang="it-IT" sz="3600" b="1" i="1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0" t="47902" r="41114" b="40091"/>
          <a:stretch/>
        </p:blipFill>
        <p:spPr>
          <a:xfrm>
            <a:off x="7096465" y="2527962"/>
            <a:ext cx="1544792" cy="459891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1415285" y="3362084"/>
            <a:ext cx="2476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i="1" dirty="0" smtClean="0"/>
              <a:t>+ € 200,00 </a:t>
            </a:r>
            <a:endParaRPr lang="it-IT" sz="4000" b="1" i="1" dirty="0"/>
          </a:p>
        </p:txBody>
      </p:sp>
      <p:sp>
        <p:nvSpPr>
          <p:cNvPr id="20" name="Rettangolo 19"/>
          <p:cNvSpPr/>
          <p:nvPr/>
        </p:nvSpPr>
        <p:spPr>
          <a:xfrm>
            <a:off x="5151454" y="3286843"/>
            <a:ext cx="2476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 smtClean="0"/>
              <a:t>+ € </a:t>
            </a:r>
            <a:r>
              <a:rPr lang="it-IT" sz="4000" b="1" i="1" dirty="0" smtClean="0"/>
              <a:t>300,00</a:t>
            </a:r>
            <a:r>
              <a:rPr lang="it-IT" sz="4000" b="1" dirty="0" smtClean="0"/>
              <a:t> </a:t>
            </a:r>
            <a:endParaRPr lang="it-IT" sz="4000" b="1" dirty="0"/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0" t="47902" r="41114" b="40091"/>
          <a:stretch/>
        </p:blipFill>
        <p:spPr>
          <a:xfrm>
            <a:off x="1238508" y="5921595"/>
            <a:ext cx="1544792" cy="459891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0" t="47902" r="41114" b="40091"/>
          <a:stretch/>
        </p:blipFill>
        <p:spPr>
          <a:xfrm>
            <a:off x="5152095" y="5949916"/>
            <a:ext cx="1544792" cy="45989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502" y="850758"/>
            <a:ext cx="4105275" cy="20764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7"/>
          <a:srcRect t="4152"/>
          <a:stretch/>
        </p:blipFill>
        <p:spPr>
          <a:xfrm>
            <a:off x="9037283" y="4316098"/>
            <a:ext cx="2676813" cy="1816253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9081488" y="3392862"/>
            <a:ext cx="21451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600" b="1" i="1" dirty="0" smtClean="0">
                <a:solidFill>
                  <a:schemeClr val="tx1"/>
                </a:solidFill>
              </a:rPr>
              <a:t>+ € 175,00</a:t>
            </a:r>
            <a:endParaRPr lang="it-IT" sz="3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28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arrotondato 22"/>
          <p:cNvSpPr/>
          <p:nvPr/>
        </p:nvSpPr>
        <p:spPr>
          <a:xfrm>
            <a:off x="88281" y="3089169"/>
            <a:ext cx="11882571" cy="35364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4000" b="1" dirty="0">
              <a:solidFill>
                <a:schemeClr val="tx1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0" b="37938"/>
          <a:stretch/>
        </p:blipFill>
        <p:spPr>
          <a:xfrm>
            <a:off x="7096465" y="1007193"/>
            <a:ext cx="2669057" cy="183021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7" b="35203"/>
          <a:stretch/>
        </p:blipFill>
        <p:spPr>
          <a:xfrm>
            <a:off x="1289092" y="4265991"/>
            <a:ext cx="2603153" cy="191087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0" b="35261"/>
          <a:stretch/>
        </p:blipFill>
        <p:spPr>
          <a:xfrm>
            <a:off x="5152095" y="4253480"/>
            <a:ext cx="2716766" cy="1909159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6106042" y="138115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dirty="0" smtClean="0"/>
              <a:t>+</a:t>
            </a:r>
            <a:endParaRPr lang="it-IT" sz="60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0" y="109104"/>
            <a:ext cx="11866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LETTO  MADAMA  CON CONTENITORE  </a:t>
            </a:r>
            <a:r>
              <a:rPr lang="it-IT" sz="2000" b="1" dirty="0" smtClean="0"/>
              <a:t> </a:t>
            </a:r>
            <a:r>
              <a:rPr lang="it-IT" sz="2800" b="1" dirty="0" smtClean="0"/>
              <a:t>+ MATERASSO DORELAN  </a:t>
            </a:r>
            <a:r>
              <a:rPr lang="it-IT" sz="3600" b="1" i="1" dirty="0" smtClean="0"/>
              <a:t>€ 2.350,00 </a:t>
            </a:r>
            <a:endParaRPr lang="it-IT" sz="3600" b="1" i="1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0" t="47902" r="41114" b="40091"/>
          <a:stretch/>
        </p:blipFill>
        <p:spPr>
          <a:xfrm>
            <a:off x="7096465" y="2527962"/>
            <a:ext cx="1544792" cy="459891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1415285" y="3362084"/>
            <a:ext cx="2476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i="1" dirty="0" smtClean="0"/>
              <a:t>+ € 200,00 </a:t>
            </a:r>
            <a:endParaRPr lang="it-IT" sz="4000" b="1" i="1" dirty="0"/>
          </a:p>
        </p:txBody>
      </p:sp>
      <p:sp>
        <p:nvSpPr>
          <p:cNvPr id="20" name="Rettangolo 19"/>
          <p:cNvSpPr/>
          <p:nvPr/>
        </p:nvSpPr>
        <p:spPr>
          <a:xfrm>
            <a:off x="5151454" y="3286843"/>
            <a:ext cx="2476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 smtClean="0"/>
              <a:t>+ € </a:t>
            </a:r>
            <a:r>
              <a:rPr lang="it-IT" sz="4000" b="1" i="1" dirty="0" smtClean="0"/>
              <a:t>300,00</a:t>
            </a:r>
            <a:r>
              <a:rPr lang="it-IT" sz="4000" b="1" dirty="0" smtClean="0"/>
              <a:t> </a:t>
            </a:r>
            <a:endParaRPr lang="it-IT" sz="4000" b="1" dirty="0"/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0" t="47902" r="41114" b="40091"/>
          <a:stretch/>
        </p:blipFill>
        <p:spPr>
          <a:xfrm>
            <a:off x="1238508" y="5921595"/>
            <a:ext cx="1544792" cy="459891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0" t="47902" r="41114" b="40091"/>
          <a:stretch/>
        </p:blipFill>
        <p:spPr>
          <a:xfrm>
            <a:off x="5152095" y="5949916"/>
            <a:ext cx="1544792" cy="459891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8594946" y="3392862"/>
            <a:ext cx="31182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600" b="1" i="1" dirty="0" smtClean="0"/>
              <a:t>BALI  - </a:t>
            </a:r>
            <a:r>
              <a:rPr lang="it-IT" sz="3600" b="1" i="1" dirty="0" smtClean="0">
                <a:solidFill>
                  <a:schemeClr val="tx1"/>
                </a:solidFill>
              </a:rPr>
              <a:t>€ 100,00</a:t>
            </a:r>
            <a:endParaRPr lang="it-IT" sz="3600" b="1" i="1" dirty="0">
              <a:solidFill>
                <a:schemeClr val="tx1"/>
              </a:solidFill>
            </a:endParaRP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8846" y="938482"/>
            <a:ext cx="2537251" cy="1898929"/>
          </a:xfrm>
          <a:prstGeom prst="rect">
            <a:avLst/>
          </a:prstGeom>
        </p:spPr>
      </p:pic>
      <p:pic>
        <p:nvPicPr>
          <p:cNvPr id="1028" name="Picture 4" descr="https://www2.rigosalotti.it/wp-content/uploads/2019/02/Rigosalotti_BALI_800x600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633" y="4253480"/>
            <a:ext cx="2564519" cy="192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366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arrotondato 22"/>
          <p:cNvSpPr/>
          <p:nvPr/>
        </p:nvSpPr>
        <p:spPr>
          <a:xfrm>
            <a:off x="88281" y="3089169"/>
            <a:ext cx="11882571" cy="35364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4000" b="1" dirty="0">
              <a:solidFill>
                <a:schemeClr val="tx1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0" b="37938"/>
          <a:stretch/>
        </p:blipFill>
        <p:spPr>
          <a:xfrm>
            <a:off x="7096465" y="1007193"/>
            <a:ext cx="2669057" cy="183021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7" b="35203"/>
          <a:stretch/>
        </p:blipFill>
        <p:spPr>
          <a:xfrm>
            <a:off x="1289092" y="4265991"/>
            <a:ext cx="2603153" cy="191087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0" b="35261"/>
          <a:stretch/>
        </p:blipFill>
        <p:spPr>
          <a:xfrm>
            <a:off x="5152095" y="4253480"/>
            <a:ext cx="2716766" cy="1909159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6106042" y="138115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dirty="0" smtClean="0"/>
              <a:t>+</a:t>
            </a:r>
            <a:endParaRPr lang="it-IT" sz="60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0" y="109104"/>
            <a:ext cx="11458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LETTO POCKET CON CONTENITORE  </a:t>
            </a:r>
            <a:r>
              <a:rPr lang="it-IT" sz="2000" b="1" dirty="0" smtClean="0"/>
              <a:t> </a:t>
            </a:r>
            <a:r>
              <a:rPr lang="it-IT" sz="2800" b="1" dirty="0" smtClean="0"/>
              <a:t>+ MATERASSO DORELAN  </a:t>
            </a:r>
            <a:r>
              <a:rPr lang="it-IT" sz="3600" b="1" i="1" dirty="0" smtClean="0"/>
              <a:t>€ 2.000,00 </a:t>
            </a:r>
            <a:endParaRPr lang="it-IT" sz="3600" b="1" i="1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0" t="47902" r="41114" b="40091"/>
          <a:stretch/>
        </p:blipFill>
        <p:spPr>
          <a:xfrm>
            <a:off x="7096465" y="2527962"/>
            <a:ext cx="1544792" cy="459891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1415285" y="3362084"/>
            <a:ext cx="2476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i="1" dirty="0" smtClean="0"/>
              <a:t>+ € 200,00 </a:t>
            </a:r>
            <a:endParaRPr lang="it-IT" sz="4000" b="1" i="1" dirty="0"/>
          </a:p>
        </p:txBody>
      </p:sp>
      <p:sp>
        <p:nvSpPr>
          <p:cNvPr id="20" name="Rettangolo 19"/>
          <p:cNvSpPr/>
          <p:nvPr/>
        </p:nvSpPr>
        <p:spPr>
          <a:xfrm>
            <a:off x="5151454" y="3286843"/>
            <a:ext cx="2476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 smtClean="0"/>
              <a:t>+ € </a:t>
            </a:r>
            <a:r>
              <a:rPr lang="it-IT" sz="4000" b="1" i="1" dirty="0" smtClean="0"/>
              <a:t>300,00</a:t>
            </a:r>
            <a:r>
              <a:rPr lang="it-IT" sz="4000" b="1" dirty="0" smtClean="0"/>
              <a:t> </a:t>
            </a:r>
            <a:endParaRPr lang="it-IT" sz="4000" b="1" dirty="0"/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0" t="47902" r="41114" b="40091"/>
          <a:stretch/>
        </p:blipFill>
        <p:spPr>
          <a:xfrm>
            <a:off x="1238508" y="5921595"/>
            <a:ext cx="1544792" cy="459891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0" t="47902" r="41114" b="40091"/>
          <a:stretch/>
        </p:blipFill>
        <p:spPr>
          <a:xfrm>
            <a:off x="5152095" y="5949916"/>
            <a:ext cx="1544792" cy="459891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9081488" y="3392862"/>
            <a:ext cx="21451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600" b="1" i="1" dirty="0" smtClean="0">
                <a:solidFill>
                  <a:schemeClr val="tx1"/>
                </a:solidFill>
              </a:rPr>
              <a:t>+ € 115,00</a:t>
            </a:r>
            <a:endParaRPr lang="it-IT" sz="3600" b="1" i="1" dirty="0">
              <a:solidFill>
                <a:schemeClr val="tx1"/>
              </a:solidFill>
            </a:endParaRP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5051" y="832784"/>
            <a:ext cx="2956726" cy="2179036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9992" y="4253480"/>
            <a:ext cx="2918465" cy="190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738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128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paola monguzzi</dc:creator>
  <cp:lastModifiedBy>paola monguzzi</cp:lastModifiedBy>
  <cp:revision>15</cp:revision>
  <cp:lastPrinted>2022-02-04T18:09:47Z</cp:lastPrinted>
  <dcterms:created xsi:type="dcterms:W3CDTF">2022-02-04T12:20:18Z</dcterms:created>
  <dcterms:modified xsi:type="dcterms:W3CDTF">2022-02-04T18:15:11Z</dcterms:modified>
</cp:coreProperties>
</file>